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300" r:id="rId4"/>
    <p:sldId id="299" r:id="rId5"/>
    <p:sldId id="298" r:id="rId6"/>
    <p:sldId id="297" r:id="rId7"/>
    <p:sldId id="296" r:id="rId8"/>
    <p:sldId id="295" r:id="rId9"/>
    <p:sldId id="294" r:id="rId10"/>
    <p:sldId id="293" r:id="rId11"/>
    <p:sldId id="292" r:id="rId12"/>
    <p:sldId id="291" r:id="rId13"/>
    <p:sldId id="290" r:id="rId14"/>
    <p:sldId id="289" r:id="rId15"/>
    <p:sldId id="288" r:id="rId16"/>
    <p:sldId id="287" r:id="rId17"/>
    <p:sldId id="286" r:id="rId18"/>
    <p:sldId id="285" r:id="rId19"/>
    <p:sldId id="284" r:id="rId20"/>
    <p:sldId id="283" r:id="rId21"/>
    <p:sldId id="282" r:id="rId22"/>
    <p:sldId id="281" r:id="rId23"/>
    <p:sldId id="280" r:id="rId24"/>
    <p:sldId id="279" r:id="rId25"/>
    <p:sldId id="278" r:id="rId26"/>
    <p:sldId id="277" r:id="rId27"/>
    <p:sldId id="276" r:id="rId28"/>
    <p:sldId id="275" r:id="rId29"/>
    <p:sldId id="274" r:id="rId30"/>
    <p:sldId id="273" r:id="rId31"/>
    <p:sldId id="272" r:id="rId32"/>
    <p:sldId id="271" r:id="rId33"/>
    <p:sldId id="270" r:id="rId34"/>
    <p:sldId id="269" r:id="rId35"/>
    <p:sldId id="268" r:id="rId36"/>
    <p:sldId id="267" r:id="rId37"/>
    <p:sldId id="266" r:id="rId38"/>
    <p:sldId id="265" r:id="rId39"/>
    <p:sldId id="264" r:id="rId40"/>
    <p:sldId id="263" r:id="rId41"/>
    <p:sldId id="262" r:id="rId42"/>
    <p:sldId id="261" r:id="rId43"/>
    <p:sldId id="260" r:id="rId44"/>
    <p:sldId id="259" r:id="rId45"/>
    <p:sldId id="258" r:id="rId46"/>
    <p:sldId id="305" r:id="rId47"/>
    <p:sldId id="304" r:id="rId48"/>
    <p:sldId id="303" r:id="rId49"/>
    <p:sldId id="302" r:id="rId50"/>
    <p:sldId id="301" r:id="rId51"/>
    <p:sldId id="306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58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8" d="100"/>
          <a:sy n="58" d="100"/>
        </p:scale>
        <p:origin x="96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45A76-8F26-4E46-B639-9D084EFEEA14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2EBC2-CD17-4FA6-9765-E7CA5CE4D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96487"/>
      </p:ext>
    </p:extLst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45A76-8F26-4E46-B639-9D084EFEEA14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2EBC2-CD17-4FA6-9765-E7CA5CE4D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366118"/>
      </p:ext>
    </p:extLst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45A76-8F26-4E46-B639-9D084EFEEA14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2EBC2-CD17-4FA6-9765-E7CA5CE4D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028744"/>
      </p:ext>
    </p:extLst>
  </p:cSld>
  <p:clrMapOvr>
    <a:masterClrMapping/>
  </p:clrMapOvr>
  <p:transition spd="slow">
    <p:wheel spokes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45A76-8F26-4E46-B639-9D084EFEEA14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2EBC2-CD17-4FA6-9765-E7CA5CE4D56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22909847"/>
      </p:ext>
    </p:extLst>
  </p:cSld>
  <p:clrMapOvr>
    <a:masterClrMapping/>
  </p:clrMapOvr>
  <p:transition spd="slow">
    <p:wheel spokes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45A76-8F26-4E46-B639-9D084EFEEA14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2EBC2-CD17-4FA6-9765-E7CA5CE4D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16949"/>
      </p:ext>
    </p:extLst>
  </p:cSld>
  <p:clrMapOvr>
    <a:masterClrMapping/>
  </p:clrMapOvr>
  <p:transition spd="slow">
    <p:wheel spokes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45A76-8F26-4E46-B639-9D084EFEEA14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2EBC2-CD17-4FA6-9765-E7CA5CE4D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758950"/>
      </p:ext>
    </p:extLst>
  </p:cSld>
  <p:clrMapOvr>
    <a:masterClrMapping/>
  </p:clrMapOvr>
  <p:transition spd="slow">
    <p:wheel spokes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45A76-8F26-4E46-B639-9D084EFEEA14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2EBC2-CD17-4FA6-9765-E7CA5CE4D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191597"/>
      </p:ext>
    </p:extLst>
  </p:cSld>
  <p:clrMapOvr>
    <a:masterClrMapping/>
  </p:clrMapOvr>
  <p:transition spd="slow">
    <p:wheel spokes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45A76-8F26-4E46-B639-9D084EFEEA14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2EBC2-CD17-4FA6-9765-E7CA5CE4D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189240"/>
      </p:ext>
    </p:extLst>
  </p:cSld>
  <p:clrMapOvr>
    <a:masterClrMapping/>
  </p:clrMapOvr>
  <p:transition spd="slow">
    <p:wheel spokes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45A76-8F26-4E46-B639-9D084EFEEA14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2EBC2-CD17-4FA6-9765-E7CA5CE4D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146127"/>
      </p:ext>
    </p:extLst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45A76-8F26-4E46-B639-9D084EFEEA14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2EBC2-CD17-4FA6-9765-E7CA5CE4D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731544"/>
      </p:ext>
    </p:extLst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45A76-8F26-4E46-B639-9D084EFEEA14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2EBC2-CD17-4FA6-9765-E7CA5CE4D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138492"/>
      </p:ext>
    </p:extLst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45A76-8F26-4E46-B639-9D084EFEEA14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2EBC2-CD17-4FA6-9765-E7CA5CE4D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589629"/>
      </p:ext>
    </p:extLst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45A76-8F26-4E46-B639-9D084EFEEA14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2EBC2-CD17-4FA6-9765-E7CA5CE4D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403709"/>
      </p:ext>
    </p:extLst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45A76-8F26-4E46-B639-9D084EFEEA14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2EBC2-CD17-4FA6-9765-E7CA5CE4D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537336"/>
      </p:ext>
    </p:extLst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45A76-8F26-4E46-B639-9D084EFEEA14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2EBC2-CD17-4FA6-9765-E7CA5CE4D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80973"/>
      </p:ext>
    </p:extLst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45A76-8F26-4E46-B639-9D084EFEEA14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2EBC2-CD17-4FA6-9765-E7CA5CE4D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715525"/>
      </p:ext>
    </p:extLst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45A76-8F26-4E46-B639-9D084EFEEA14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2EBC2-CD17-4FA6-9765-E7CA5CE4D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841355"/>
      </p:ext>
    </p:extLst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45A76-8F26-4E46-B639-9D084EFEEA14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2EBC2-CD17-4FA6-9765-E7CA5CE4D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2740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 spd="slow">
    <p:wheel spokes="1"/>
  </p:transition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24"/>
            <a:ext cx="12191999" cy="68593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1"/>
            <a:ext cx="10353761" cy="2082084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190500" h="38100" prst="angle"/>
          </a:sp3d>
        </p:spPr>
        <p:txBody>
          <a:bodyPr>
            <a:noAutofit/>
            <a:sp3d extrusionH="57150" prstMaterial="metal">
              <a:bevelT w="38100" h="38100" prst="angle"/>
            </a:sp3d>
          </a:bodyPr>
          <a:lstStyle/>
          <a:p>
            <a:r>
              <a:rPr lang="en-US" sz="115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Birds</a:t>
            </a:r>
            <a:endParaRPr lang="en-US" sz="9600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46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83"/>
            <a:ext cx="12191999" cy="686068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en-US" sz="9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2971" y="471843"/>
            <a:ext cx="3849325" cy="48068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550" y="172417"/>
            <a:ext cx="4467937" cy="35270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5921" y="3958694"/>
            <a:ext cx="5062805" cy="264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1908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83"/>
            <a:ext cx="12191999" cy="686068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5675290"/>
          </a:xfrm>
        </p:spPr>
        <p:txBody>
          <a:bodyPr>
            <a:noAutofit/>
          </a:bodyPr>
          <a:lstStyle/>
          <a:p>
            <a:r>
              <a:rPr lang="en-US" sz="9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Calliope Hummingbird</a:t>
            </a:r>
            <a:endParaRPr lang="en-US" sz="9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32291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83"/>
            <a:ext cx="12191999" cy="686068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en-US" sz="9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672" y="299168"/>
            <a:ext cx="4988762" cy="33197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2130" y="4083941"/>
            <a:ext cx="5512157" cy="25443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8293" y="876172"/>
            <a:ext cx="3869699" cy="426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90773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83"/>
            <a:ext cx="12191999" cy="686068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5533623"/>
          </a:xfrm>
        </p:spPr>
        <p:txBody>
          <a:bodyPr>
            <a:noAutofit/>
          </a:bodyPr>
          <a:lstStyle/>
          <a:p>
            <a:r>
              <a:rPr lang="en-US" sz="9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Canada goose</a:t>
            </a:r>
            <a:endParaRPr lang="en-US" sz="9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56937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83"/>
            <a:ext cx="12191999" cy="686068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en-US" sz="9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550" y="274990"/>
            <a:ext cx="4579983" cy="27479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1567" y="962926"/>
            <a:ext cx="3442952" cy="47312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6417" y="3427658"/>
            <a:ext cx="4267670" cy="325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44381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83"/>
            <a:ext cx="12191999" cy="686068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Cardinal</a:t>
            </a:r>
            <a:endParaRPr lang="en-US" sz="9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03374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83"/>
            <a:ext cx="12191999" cy="686068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en-US" sz="9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795" y="151645"/>
            <a:ext cx="3964613" cy="39748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8611" y="721538"/>
            <a:ext cx="5372435" cy="34049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1865" y="4237450"/>
            <a:ext cx="4606746" cy="246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49603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83"/>
            <a:ext cx="12191999" cy="686068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5804079"/>
          </a:xfrm>
        </p:spPr>
        <p:txBody>
          <a:bodyPr>
            <a:noAutofit/>
          </a:bodyPr>
          <a:lstStyle/>
          <a:p>
            <a:r>
              <a:rPr lang="en-US" sz="9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Cooper’s hawk</a:t>
            </a:r>
            <a:endParaRPr lang="en-US" sz="9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2798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83"/>
            <a:ext cx="12191999" cy="686068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en-US" sz="9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456" y="129409"/>
            <a:ext cx="4374591" cy="36130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3205" y="3924303"/>
            <a:ext cx="4340515" cy="28884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1256" y="154593"/>
            <a:ext cx="4440395" cy="358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82094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83"/>
            <a:ext cx="12191999" cy="686068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5855594"/>
          </a:xfrm>
        </p:spPr>
        <p:txBody>
          <a:bodyPr>
            <a:noAutofit/>
          </a:bodyPr>
          <a:lstStyle/>
          <a:p>
            <a:r>
              <a:rPr lang="en-US" sz="9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Crissal’s</a:t>
            </a:r>
            <a:r>
              <a:rPr lang="en-US" sz="9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thrasher</a:t>
            </a:r>
            <a:endParaRPr lang="en-US" sz="9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94771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83"/>
            <a:ext cx="12191999" cy="686068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en-US" sz="9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823" y="350695"/>
            <a:ext cx="5293216" cy="32553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6862" y="1300396"/>
            <a:ext cx="5252166" cy="29412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1679" y="4157164"/>
            <a:ext cx="4528534" cy="256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7872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83"/>
            <a:ext cx="12191999" cy="686068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en-US" sz="9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186" y="277550"/>
            <a:ext cx="4513240" cy="31660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5291" y="1146220"/>
            <a:ext cx="4090767" cy="32176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r="1625" b="8834"/>
          <a:stretch/>
        </p:blipFill>
        <p:spPr>
          <a:xfrm>
            <a:off x="1751527" y="3723787"/>
            <a:ext cx="4698955" cy="301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26700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83"/>
            <a:ext cx="12191999" cy="686068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5688169"/>
          </a:xfrm>
        </p:spPr>
        <p:txBody>
          <a:bodyPr>
            <a:noAutofit/>
          </a:bodyPr>
          <a:lstStyle/>
          <a:p>
            <a:r>
              <a:rPr lang="en-US" sz="9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Eastern bluebird</a:t>
            </a:r>
            <a:endParaRPr lang="en-US" sz="9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1465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83"/>
            <a:ext cx="12191999" cy="686068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en-US" sz="9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697" y="153478"/>
            <a:ext cx="3721995" cy="35648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6858" y="503601"/>
            <a:ext cx="3760698" cy="54869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7590" y="3874525"/>
            <a:ext cx="4624826" cy="281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4059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83"/>
            <a:ext cx="12191999" cy="686068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5791200"/>
          </a:xfrm>
        </p:spPr>
        <p:txBody>
          <a:bodyPr>
            <a:noAutofit/>
          </a:bodyPr>
          <a:lstStyle/>
          <a:p>
            <a:r>
              <a:rPr lang="en-US" sz="9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Great horned owl</a:t>
            </a:r>
            <a:endParaRPr lang="en-US" sz="9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48669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83"/>
            <a:ext cx="12191999" cy="686068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en-US" sz="9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549" y="488698"/>
            <a:ext cx="4824077" cy="28944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2017" y="913327"/>
            <a:ext cx="3934965" cy="39349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8648" y="3995427"/>
            <a:ext cx="4828168" cy="271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03949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83"/>
            <a:ext cx="12191999" cy="686068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5688169"/>
          </a:xfrm>
        </p:spPr>
        <p:txBody>
          <a:bodyPr>
            <a:noAutofit/>
          </a:bodyPr>
          <a:lstStyle/>
          <a:p>
            <a:r>
              <a:rPr lang="en-US" sz="9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Great blue heron</a:t>
            </a:r>
            <a:endParaRPr lang="en-US" sz="9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28622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83"/>
            <a:ext cx="12191999" cy="686068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en-US" sz="9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244" y="609600"/>
            <a:ext cx="4921142" cy="30670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9690" y="854249"/>
            <a:ext cx="3537866" cy="47660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2585" y="4108320"/>
            <a:ext cx="5800695" cy="228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9388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83"/>
            <a:ext cx="12191999" cy="686068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5907110"/>
          </a:xfrm>
        </p:spPr>
        <p:txBody>
          <a:bodyPr>
            <a:noAutofit/>
          </a:bodyPr>
          <a:lstStyle/>
          <a:p>
            <a:r>
              <a:rPr lang="en-US" sz="9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Golden eagle</a:t>
            </a:r>
            <a:endParaRPr lang="en-US" sz="9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19148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83"/>
            <a:ext cx="12191999" cy="686068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en-US" sz="9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670" y="290509"/>
            <a:ext cx="3364941" cy="32908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5662" y="1403797"/>
            <a:ext cx="5049750" cy="33603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8193" y="3963605"/>
            <a:ext cx="4276120" cy="284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80043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83"/>
            <a:ext cx="12191999" cy="686068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5713927"/>
          </a:xfrm>
        </p:spPr>
        <p:txBody>
          <a:bodyPr>
            <a:noAutofit/>
          </a:bodyPr>
          <a:lstStyle/>
          <a:p>
            <a:r>
              <a:rPr lang="en-US" sz="9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kestrel</a:t>
            </a:r>
            <a:endParaRPr lang="en-US" sz="9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42645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83"/>
            <a:ext cx="12191999" cy="686068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5636654"/>
          </a:xfrm>
        </p:spPr>
        <p:txBody>
          <a:bodyPr>
            <a:noAutofit/>
          </a:bodyPr>
          <a:lstStyle/>
          <a:p>
            <a:r>
              <a:rPr lang="en-US" sz="9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Bald Eagle</a:t>
            </a:r>
            <a:endParaRPr lang="en-US" sz="9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40018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83"/>
            <a:ext cx="12191999" cy="686068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en-US" sz="9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" y="277692"/>
            <a:ext cx="4968294" cy="30855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0423" y="1378040"/>
            <a:ext cx="5069104" cy="33732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096" y="4247882"/>
            <a:ext cx="5404539" cy="234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43402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83"/>
            <a:ext cx="12191999" cy="686068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5752563"/>
          </a:xfrm>
        </p:spPr>
        <p:txBody>
          <a:bodyPr>
            <a:noAutofit/>
          </a:bodyPr>
          <a:lstStyle/>
          <a:p>
            <a:r>
              <a:rPr lang="en-US" sz="9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Least tern</a:t>
            </a:r>
            <a:endParaRPr lang="en-US" sz="9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45618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83"/>
            <a:ext cx="12191999" cy="686068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en-US" sz="9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519" y="149729"/>
            <a:ext cx="4457031" cy="29659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3195" y="3277539"/>
            <a:ext cx="4664969" cy="34186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1499" y="705876"/>
            <a:ext cx="5250306" cy="349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72134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83"/>
            <a:ext cx="12191999" cy="686068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5636654"/>
          </a:xfrm>
        </p:spPr>
        <p:txBody>
          <a:bodyPr>
            <a:noAutofit/>
          </a:bodyPr>
          <a:lstStyle/>
          <a:p>
            <a:r>
              <a:rPr lang="en-US" sz="9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Mallard duck</a:t>
            </a:r>
            <a:endParaRPr lang="en-US" sz="9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74825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83"/>
            <a:ext cx="12191999" cy="686068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en-US" sz="9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914" y="319797"/>
            <a:ext cx="4588568" cy="31094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0501" y="560596"/>
            <a:ext cx="3728568" cy="44344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5009" y="3751746"/>
            <a:ext cx="4994991" cy="287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97786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83"/>
            <a:ext cx="12191999" cy="686068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5739685"/>
          </a:xfrm>
        </p:spPr>
        <p:txBody>
          <a:bodyPr>
            <a:noAutofit/>
          </a:bodyPr>
          <a:lstStyle/>
          <a:p>
            <a:r>
              <a:rPr lang="en-US" sz="9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Mountain bluebird</a:t>
            </a:r>
            <a:endParaRPr lang="en-US" sz="9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12979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83"/>
            <a:ext cx="12191999" cy="686068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en-US" sz="9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94" y="100403"/>
            <a:ext cx="3382784" cy="36709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9871" y="3888514"/>
            <a:ext cx="3892236" cy="28523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799" y="226797"/>
            <a:ext cx="4707899" cy="354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90983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83"/>
            <a:ext cx="12191999" cy="686068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5598017"/>
          </a:xfrm>
        </p:spPr>
        <p:txBody>
          <a:bodyPr>
            <a:noAutofit/>
          </a:bodyPr>
          <a:lstStyle/>
          <a:p>
            <a:r>
              <a:rPr lang="en-US" sz="9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osprey</a:t>
            </a:r>
            <a:endParaRPr lang="en-US" sz="9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60424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83"/>
            <a:ext cx="12191999" cy="686068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en-US" sz="9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823" y="165201"/>
            <a:ext cx="3557320" cy="35414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6682" y="3874524"/>
            <a:ext cx="4301879" cy="28627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4987" y="785612"/>
            <a:ext cx="3132738" cy="393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9342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83"/>
            <a:ext cx="12191999" cy="686068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5701048"/>
          </a:xfrm>
        </p:spPr>
        <p:txBody>
          <a:bodyPr>
            <a:noAutofit/>
          </a:bodyPr>
          <a:lstStyle/>
          <a:p>
            <a:r>
              <a:rPr lang="en-US" sz="9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Purple martin</a:t>
            </a:r>
            <a:endParaRPr lang="en-US" sz="9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57693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83"/>
            <a:ext cx="12191999" cy="686068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en-US" sz="9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757" y="515156"/>
            <a:ext cx="4204282" cy="30576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0952" y="1032503"/>
            <a:ext cx="4638339" cy="37143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6414" y="3762136"/>
            <a:ext cx="4366273" cy="292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44324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83"/>
            <a:ext cx="12191999" cy="686068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en-US" sz="9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3836" y="609600"/>
            <a:ext cx="4026425" cy="45607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349" y="192913"/>
            <a:ext cx="4275249" cy="30930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3871" y="3585542"/>
            <a:ext cx="4417453" cy="316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4629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83"/>
            <a:ext cx="12191999" cy="686068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5778321"/>
          </a:xfrm>
        </p:spPr>
        <p:txBody>
          <a:bodyPr>
            <a:noAutofit/>
          </a:bodyPr>
          <a:lstStyle/>
          <a:p>
            <a:r>
              <a:rPr lang="en-US" sz="9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quail</a:t>
            </a:r>
            <a:endParaRPr lang="en-US" sz="9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10580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83"/>
            <a:ext cx="12191999" cy="686068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en-US" sz="9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600" y="229974"/>
            <a:ext cx="4647615" cy="30927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9143" y="769783"/>
            <a:ext cx="3190673" cy="47083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3651" y="3443456"/>
            <a:ext cx="5100034" cy="321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25224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83"/>
            <a:ext cx="12191999" cy="686068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5919989"/>
          </a:xfrm>
        </p:spPr>
        <p:txBody>
          <a:bodyPr>
            <a:noAutofit/>
          </a:bodyPr>
          <a:lstStyle/>
          <a:p>
            <a:r>
              <a:rPr lang="en-US" sz="9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Red-tailed hawk</a:t>
            </a:r>
            <a:endParaRPr lang="en-US" sz="9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6655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83"/>
            <a:ext cx="12191999" cy="686068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en-US" sz="9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913" y="315944"/>
            <a:ext cx="4045911" cy="32399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5048" y="719628"/>
            <a:ext cx="3314164" cy="4539714"/>
          </a:xfrm>
          <a:prstGeom prst="rect">
            <a:avLst/>
          </a:prstGeom>
        </p:spPr>
      </p:pic>
      <p:sp>
        <p:nvSpPr>
          <p:cNvPr id="5" name="AutoShape 2" descr="data:image/jpeg;base64,/9j/4AAQSkZJRgABAQAAAQABAAD/2wCEAAkGBxQSEhQUEhQUFBQUFxUUFBUUFRQUFxQXFBQXFhQVFBQYHCggGBolHBQUITEhJSkrLi4uFx8zODMsNygtLisBCgoKDg0OGhAQGiwkHyQsLCwsLCwsLCwtLCwsLCwsLCwsLCwsLCwsLCwsLCwsLCwsLCwsLCwsLCwsLCwsLCw3LP/AABEIALgBEwMBIgACEQEDEQH/xAAbAAABBQEBAAAAAAAAAAAAAAADAAECBAYFB//EADwQAAIBAgQEBAQDBwQBBQAAAAECAAMRBBIhMQVBUWEGEyJxMoGRsUKhwQdSYnKC0fAUIzOS4SRDU6Lx/8QAGgEAAwEBAQEAAAAAAAAAAAAAAAECAwQFBv/EACQRAQEAAgICAwEAAgMAAAAAAAABAhEDEiExBEFREzLRQmGR/9oADAMBAAIRAxEAPwDjARwsnaILPTeYYCTVYgJMCAICEUSIk1gBElinAKYZIqcWUhlMAhhAZKtjZpJTAAwqxaMS8ksiJNRJCQMkDGivEZGRtHMYCAKQMIRBtAIGQMmZAxg0RMYmNHoJoZZ8oHl/ntB4a/T5xqtQj/xMs75d/wAbhmU8mdrcrgcj/eU8Rlv6db6dGHyhKxvZhv8AeVCxtm5bDqOxmb1uPDQD4iy2Ovccrc/acqrXs4FwCNQ+49nELxB2UF6d+d1Yddx7TiUPW10BDWJKczbfL19pllk7uPjmtur5+WqWNkb8ajax2YDpGXGtnHJqbbdQdpRxOdMr1KZsLLcg2ynoZc/03mUwR6XX4TuGUbAzLv8Agz64zdaLBV89jrl1U9r7H6zkcXxjeYKZIBF+1r8x77SrwTiT5jSqCxzEdBa3950eJ0wbFtGXQta5A6x45Wx5eec4+S3/AMXsE4yLbUWinLONUbOR7bd4pW447zS32nlj5ZMCSInqvHCyyQWSj2gEQJICOJNYA6iGSQUQogaawiyCwgEkzoIZRIoIZFiOEohFEkqQoSSYYWIrDZYssQV7SQWEyxiIAMyJEm0hABMIMiGaDIjAdoWhTvqOXL7GQtLNFNiL2Oh7HrFl6a8WO8j1NrjQ8xylOre5t12liu2a4O/XrAupAv8AFYf/AJpMHucWGorVS21gDvynMxj3GjW9/h+fSXnY20IPMBrD3F+UzXFHViSreWeatsT2IkZZad/Fhunq4yxykEHpe4P8p6SjjcQ6kZbhQbjS+U+/KPw7iYTMKgvb4TvbqPaSxGK81G8tm53BHXuPvOfKzL26ddfpcqMMVTfyi9wRdSdGA3bLteD4RizRfyql2R97ixR+04/D+KGmUFrZSbkE6g8rTXYlErICRrobjfsRIwm/Mef8rm/nOtm5VfG4Yqyvvl1Vh+IdG6SD8WSqr/vK1iDsVI3l+g1lsxzLORxrw/cNUoPlYi5UnRrdDymtx/Hk+96rN18RZjY84pUFKrzQRSfKv5vR1EciSAiAnsPGRAjgSeWSVYBALJqkIEhAkAEqwoWEFOSCwNELCIscLCIIqaSLDIsZBDKJFOJqsmFjCStJNGOBJZY4EQDKyJWHyxwkAqlJApLvlyD04bNSKRvLlvyo/lR7JTFOWVWytyvty16GFFKQxRCoB1b8rCRndx1fF/zkcqrVuAbKAd7ctNjKtSoNwT3t+olnzEvbQHuND7yjiKpC6ZVGu23zMxtfQccU8eFI1K7asd/r+kz2IdcxCtmHyt9DLmJesLhShVtbAj872nExFTUgrrzIP95llk9Djx1FlERj6lK20uNAf0jFHF3ogEbaD1C3UDeQwWLpg5XU5DzvqPpOvhOHInrpP3sTcHtMP8vTl+V8n+fiz/TmOKdT1MuVuY219jJ0OKmmLMQP3babchNFVSjWX1qMw/zRpl+L+HkzApUZSOTG4+R3Evpry8Pk5blOtvhVPHqnnXscmzC35iR4lx9j6KWtz/gl/hWPVWanVCuOTb/IyacPwq11KnIzHmbr8ukuTwnLHGa1UqNVMozMoNtYp234BTY3Khr8xseWkaPUHf8A7ro2jhYVVkgk9R5IeWSCwqpJrTgYYWFVYRacJ5J5G3yvEYYWSCSpicRVpC7Us69aZ1/6mBoeJcOfjLUz/Gpt9RcSLnFda6eSSVY2HxNOoL03V/5WB/IQ4SPZIqIVYwWTURU0xJLGAk1EkJAQgSMgh1WTTQFOTWnCBYRVkbVoAU5ivEPjlKZKYcLUK/FUbMUHLQLqwuQL3A94f9qfFzRoJRQ2asSX65Ftp8yf/qZ5XQxmV1YgNYnMraq43sy21FwDY8wJFy/GmODUt40xu+alblZEI+u86XCv2gvcCvSUg86d1OvZiQfynnjMblhpfkNNgBB5+VpMyv6rrHr2P8d0FIXDo+IqNoFUWGY3spOuY/ygy7Tp4upTL4lKdIXutJCWYA//ACHUX9j9Jyf2Q4BfKq1ygz5/LRyCSFCKzAX2uWFyN7Td4ilmUrtcae/KXvauHLpnLGOxJAGbKctzt6rW5a6znHELrkyWPM5h9RzM0vEcACpZDqfjTTQ9h7zK4qqblQtyPwkX+szy8Pf+PyTOKHEa4Qelhqb3BNj/AEziV2Z7ljp1Nh9BOscK7G+QLz2UW+savw/zCAD6b+oDTbqbTDO105c3SOJiXV7C4QAAaDT3J6yxgapog+sMn+bS1jfDztYUreWB+I+ote5JlSv4VqgXZ0VexJ+sjGV5fyuS8k8VGrx1Va99D0+8q8U41mU5SDeGp+EL6+aPkL/rB1uApSIZ6gIGtrbzbTz9a9h4amvk5rEMDfb4hG4SjvVBdWAA00+k03B6gq0sjIuUG4bt2l9xTp4ikCdLEEaWsdrwLO32dExBAIFhyEU1ode0Ueqw/pl+uYqwoSOiwoWeo5UFSGWnJKsKBJtMNVhVWOqwqrEekXohhYjQzJ8f4Jk1BuD8j9ec2arJVKCuLMARM8pteOWnkVXBgG4Nj1F1P1Et4TjOKpfDUNRR+F7P+fxTX8W8KjKzU22F8pUk+1xMXWwxBsbfW0x1Y2lmTv4Pxwo0r0mQ9U1H/U6zRYDjVCt/x1VJ6E2P0M85OFJ5g9sw+xEBU4XfawPZh+kc5Mvsrxx68JNZ5FS4ljMP8FV8o5Ehx9DedrAftEdf+akG7oSv5G4lTkjO8dj0lYZWmT4d44wlSwZzSPSoLD/sLj62mmo1QwzKQynYqQQfYjSV79J8xZDQqtKmewudB1k0vUpuabAHKwRr/isbWP6yMvC8J2unlX7S8ScRjGCAstFVogjYtcs1u+ZiP6Zy6PDFpoMwDNuSeRtsByttO9icMaZIdfWpse1/nroZTxAJ1Pt8hODPO19T8X4PHxzt7cU4VTvoNv1sTy5RxwqllzdO/exuO3bpLVVRz+x7agXv9Jd4FghXqrSGzMufT4VCljzuDdTtz5zOXK3wx+ThxYS7kejeC8GKOCoraxKmoQetQlr/AEtOyfeDBA0GgGgHQDYRZp6Umpp87cvO0K+FDb/mNJxMd4cWxKaNtmzWHa4JAt3neDSRN94rG3H8nkw9Vg8Rw6otwrB2/hTzGHsRoJSo8IxN/QlYWGl7Lc3OrX06T0SpilpjQE9kW849TxBUZitLDsbHUseY/lBmdxjsvy+TPHXWaZrHcDxdM0x6Hq1CwCoSCoVczMx2sNB7kTh8XxFSmKeZ0YVKavZd1zbI38W02OPr13Yu4NM5cnpzD0k3IuOWgPymfxfD0W5pGkrWIzMGJsdDvFZPpy2WsS2PenU2sD+Ebj3kuIVGrABTe525kCFxlDyUqEP5lSpoSB6QL30vzkOA+lWqOPh2J56cu8jQ3t1+AZlp3pnMNCQdx2gMAxxWMy1Ra5tcGwsNhLXhHigyMjBeZHW3QynXw/8A6xPVkQ5SWvzJ5d9RHZ4RbbNPVF4Sth7DrGnGx/iby6jItNyFsAWK3Og1MUWnPrL9dBBCgSKiTAnqVkksmJGSEkxUhlgEhkiUMok1kVEmJITWcLxBwTzburKpA19P3IGvzncWEBivlUunlLIQbaD+iGpIT+8fkqiegcW4QlcC91I2K6X95j+L8HegWJGZBazG5vfqBMrNNplKqeSDuQewJc/lpMvxbCIrnLoPt9J3Hq1GG4pp1OhPaw1+U5PEcHYgrrfSxtmPcDpIq3EZh9Dv17S9hXKjNRqsj7kIzIegAsfVKdWjlYg73ty3k0JGgsfbT8+clOmhpeaRetUeqb/jYsd9bZvYmazw3xIruffla/SYTCsWygkknZeZJ00E0/DmsdyRoQW0t1sBtt+cn7PH23GJ4TRrZmN7sNT3tYG0zeP8PsqsQQzC3pAsT3951sPj7LZTc/f5y1TxeYEtbsevYiGXHjXZxfL5uPxL4YyhwiuFvkC2G5y3B1FwB1vt9povBvCzSp+ZUULUcAWAtZQTYnqTuSekavjlWnVdjby1LW+RI+08up+KsYBYYir/ANyfvFx8eOF2y+Rz8nL4r3PNFmnjVDxnjhYeYxvtmUNftcidLDePMYpyslNz/EhUn5Aj7TpmccX869VBkgZ5rT/aNVU2qYZR/Uyn850aP7QLi/8ApapHVWDD8hF2xHStw4vodvp+carWWmv4VA2uQomTw/j2k5CihXztoBZb3/KPX8Q0KjFQtRj+I00FQg81DXIHuIbn0uY3XlLxB4hvTdaddMxBAVEY3vofWdBpfW0wxSu50a47BnNu/IT0Lh+LwykZKNVD1ahUv01NiZaPEKNMVGY2NRr5cpBKqAgFraaKfqYXD7p9/qRkMJ4VVUNXEoWzC1GjmILudi1uW5tMhjCQzIwOVDlOXZSbWuel9J6NxPGVsUy/6embAEBz6VF9zm9ukt4XwvToYOtTch6lYXqP3BuoXsJNxHbTyOlRNKtYbNYggXtm1tNZQ4fTqlDUB0s+m5K7CTTgzVa9Xyfgo0/9xzsGUE2TqdoXhzPVUsEINJrE8svJj9R9ZncRcpceqlxiiKlZ285VuRoSbgAADbsIpp04RYW8oHc3y3vc33trvFF1L+eTohoQNKStDK09NyrIaTBlYNCIZNEWVMOhlVTDIYjWlMkDABpPNIMcGOGgQ8lmgYuaDrU1dSrAFTuDGLSJaGhtkvEPAmUtUpgFRawN/Tff5X1mUqUyGIW5a13qH8I7dL9J6wGlLiHCKdb4wf6TaRlx79NceT9eOY0BvVl0vYG25G0reXlsD0vfmZp/EuEWjUKJqiLcAi2vId/eZukNbkZr3J7znvhrtcwVTUX0y8xuLg6n6zQ0K+gABGh0Oo7W5zg0l0FgLkWHMbffWHw9S1tTpqfTY9N+cko1FHGjQDTnrvLFbiVgBsTy/SZ/D1cx9uf9xLuI+G556DX/ADtLabC4zis1Nqd/+QgNbpzA+QnNwnDqagGwLKTqeY7y5h+F1axDBSByJ2nZw/hirmuxAHbW8qY38Rco4hRFHwgodxyB7dIzIbWt5icuZH+dprcJ4XVb5jmB5ai06mC4TTp/CMo3Il9L9s7yRgaXB61QehSV6MbEfJpdw/g+od1ydwdfynoK0R0EIBH0ibyVn+HcAFMWJLaWJYk3nTpYFF2UD2EumMZabbVSsSActhbdiNFHtzPac3A8DVnNWpdr/Crm5OujP3522E7LqCNZKKzZ9tTUTTTb5ShxHFFmFFPiKlj26X+/yl0GcjhOELVXrk/FcAdgbD7SafHre66uCwaU6QpKPTYg9yfiY9SZnfD1PJWqYdlBVQwY8iCQVv10A+s095TqYIeetUaEgo3fT03+30hYWPmrOCRlQKGawuBtsCbRSwjaaR5Wj7MaDCqZVUwytOmudZUwqmVleGVojWFMMplZWk1eQaypks0rh4s8NBZDx88q+ZHNSGgseZFnlXzJIVIGsgx6lcIrMxsFBY+wFzAB5wvG2OKYbIt71TlP8o1b9BJyuoePmsFx/GmozMfxHkdv3e3Oc+hYkEHUa9z2ljil2TkTcXt7ae0oUWtv9udpxXy6l/MADYHKNRe+h52hcFQao4Ua9N+fK8r0tfb+06vAa5SoGy3JOh3tuD+n1jkDr0+GFF1OpvlHcdR7RcKwjYqsE/8AbTV23sOQB6t/eE4hxN3ApUgc7Erewvrvbp0mq4NghQphBqd2P7zW+w2E2ww3UZ56jp0aSqLAAAbWhZXR4TNNqwTJivBlos0QHzRs0FmizRAW8RMGGjF4BKImDZ4I1IAcnQxURlUAcgIIPH8yLQ34WA0fNK4eP5kei2teZFKvmRR6PbLAyatA3k1nQzWFMMrSsDCBpIWc0fPAZowaGjWg8lnlYNHzxaPY2aIvBZoxMBsXPJB4AtFmj0NratPP/GPGFrVCqrmFI5R3IPqPtfT6TT8d4n5FFnvZj6Uv+8efyFz8pi+D4YVRUbQKNiAfWw1N+c5ua/8AGNeOfbTcL8KU3oM+a7MmbL3ttMxxLgzhiPlYf3mlwOOzoKd8uTYg5be5vpDolRm0y1AOfP8AL2EwmG/MrouX0yXDsBZWvuCQRz0tqPr+UtU8dTpBQBmYDly7jpvvCYOm/wDvvUCjykJfUE+ptUABNmNzl56DTUGXMRhAGSmiqrkWVbAsosLVKhHQFmI5ZkHS9Y4IuTqeGMPdf9Q9i73CgD/jW5B/qNtT0tNAtSUcLRFNFQbKABfn3Pc7w6mdkx1NOa3dXleTzymryQqRaJaNSLzJVzxZ4tBa8yLzJV8yLPDRrfmRF5VDyQeKwbFZ4F3jM0CzRyEMKskKkqkxB4aC55kYVJXzxZoaLa15kUr5oo9Bx8skqydo9poSIEmI0dYglHEQEllgZRR7RWgDiKNaPaARMcR7TO+OuJ+TQyKfXWuvsgtnPzuF+Ziyy6zZybumZ8Q8V/1dcIhPlr6V79Wt3NvkJbr1vJyLTtoBe9rgzOYOsEAYWz5tj0A/8zp4DBVcTVOVCdfU1zlUe/KcdtydE1BsNWcsVUOSdRYX/MbzX8H4bVCf7rBL/hQ+qx/ebr7S1wbgyYcenVz8Tnf2HQdp0gJvhwyeazy5LfQVKiqAKoAC7Dp395FKKhmYKAzWzNaxa21zCkRss1ZbKOIrRRhK8cNIGKKmJmjFpAyJaIhA0leADSYMDGvJAwIMkGiCRaQMYmNAHvGvGj2gKUWaNeRMEiZo8FFGFa8nBAwl5QNJLGEIogDrJ2jgR1EDMBJBYRVkwkm0AZI+SWBTiNOGxpWchQWY2ABLE8gNSZ5D4h4m2JrtU1tsg/dQbD33J7kz1vi+BatRempClwFuRewuM2nteZjh/gEB71mzIDoo3fu55DsJlyzLLUjXCyeWc8LeFmxJDvdKIOrc3/hT+89LwmDSkgSmoVV2A/zU95cp0QAAAAALADQADkJPy5WGMxRllclUJJZJZWnJeVK7J0p5I3ly6KUfyYdj0o5IxWXjSgzRi7BUyxZZaFKMacOwVGWQyy6aUGacNhWyySiGFOTFKGwABERD+XF5cNhXtGlgpIeXFsBxSRWQtAjGRMkRI2j2RrxR7RRhTWEEUUsJiTBiiiMRIVRHiiAyiFVYopNEEtEFiikmRWILFFAJZI+WKKCkgslljxSQbLHAiiioIrGKRRRBEpIlI0UewWSQNOKKGwby5MU4oobBeXF5cUUQRanGNOKKBA1KcCUjRS4RisbJFFHCLJFFF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1597" y="3697677"/>
            <a:ext cx="4383445" cy="293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51012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83"/>
            <a:ext cx="12191999" cy="686068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5881352"/>
          </a:xfrm>
        </p:spPr>
        <p:txBody>
          <a:bodyPr>
            <a:noAutofit/>
          </a:bodyPr>
          <a:lstStyle/>
          <a:p>
            <a:r>
              <a:rPr lang="en-US" sz="9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ruby-throated hummingbird</a:t>
            </a:r>
            <a:endParaRPr lang="en-US" sz="9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61808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83"/>
            <a:ext cx="12191999" cy="686068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en-US" sz="9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93" y="237570"/>
            <a:ext cx="4534772" cy="33967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3561" y="3783771"/>
            <a:ext cx="4693611" cy="30719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3368" y="437882"/>
            <a:ext cx="3746410" cy="387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97913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83"/>
            <a:ext cx="12191999" cy="686068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5662411"/>
          </a:xfrm>
        </p:spPr>
        <p:txBody>
          <a:bodyPr>
            <a:noAutofit/>
          </a:bodyPr>
          <a:lstStyle/>
          <a:p>
            <a:r>
              <a:rPr lang="en-US" sz="9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turkey</a:t>
            </a:r>
            <a:endParaRPr lang="en-US" sz="9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95523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83"/>
            <a:ext cx="12191999" cy="686068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en-US" sz="9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852" y="214271"/>
            <a:ext cx="4573408" cy="34432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3565" y="609600"/>
            <a:ext cx="3183965" cy="44979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2742" y="4052899"/>
            <a:ext cx="5176880" cy="2720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1981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83"/>
            <a:ext cx="12191999" cy="686068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5894231"/>
          </a:xfrm>
        </p:spPr>
        <p:txBody>
          <a:bodyPr>
            <a:noAutofit/>
          </a:bodyPr>
          <a:lstStyle/>
          <a:p>
            <a:r>
              <a:rPr lang="en-US" sz="9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White pelican</a:t>
            </a:r>
            <a:endParaRPr lang="en-US" sz="9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25099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83"/>
            <a:ext cx="12191999" cy="686068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5765442"/>
          </a:xfrm>
        </p:spPr>
        <p:txBody>
          <a:bodyPr>
            <a:noAutofit/>
          </a:bodyPr>
          <a:lstStyle/>
          <a:p>
            <a:r>
              <a:rPr lang="en-US" sz="9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Blue jay</a:t>
            </a:r>
            <a:endParaRPr lang="en-US" sz="9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38413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83"/>
            <a:ext cx="12191999" cy="686068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en-US" sz="9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276" y="348391"/>
            <a:ext cx="4327637" cy="28798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5180" y="1171977"/>
            <a:ext cx="5398113" cy="35921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950" y="3749914"/>
            <a:ext cx="4533599" cy="268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59824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83"/>
            <a:ext cx="12191999" cy="686068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5894231"/>
          </a:xfrm>
        </p:spPr>
        <p:txBody>
          <a:bodyPr>
            <a:noAutofit/>
          </a:bodyPr>
          <a:lstStyle/>
          <a:p>
            <a:r>
              <a:rPr lang="en-US" sz="9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Wood duck</a:t>
            </a:r>
            <a:endParaRPr lang="en-US" sz="9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79633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83"/>
            <a:ext cx="12191999" cy="686068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en-US" sz="9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398" y="409003"/>
            <a:ext cx="4707294" cy="30538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7015" y="1072282"/>
            <a:ext cx="4689318" cy="35124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7285" y="3951115"/>
            <a:ext cx="4207835" cy="261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07271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83"/>
            <a:ext cx="12191999" cy="686068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5804079"/>
          </a:xfrm>
        </p:spPr>
        <p:txBody>
          <a:bodyPr>
            <a:noAutofit/>
          </a:bodyPr>
          <a:lstStyle/>
          <a:p>
            <a:r>
              <a:rPr lang="en-US" sz="9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Brown pelican</a:t>
            </a:r>
            <a:endParaRPr lang="en-US" sz="9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87380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83"/>
            <a:ext cx="12191999" cy="686068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9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460" y="365906"/>
            <a:ext cx="3760630" cy="31400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8283" y="467932"/>
            <a:ext cx="5009882" cy="3405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4705" y="3746178"/>
            <a:ext cx="5253122" cy="311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13535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83"/>
            <a:ext cx="12191999" cy="686068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5662411"/>
          </a:xfrm>
        </p:spPr>
        <p:txBody>
          <a:bodyPr>
            <a:noAutofit/>
          </a:bodyPr>
          <a:lstStyle/>
          <a:p>
            <a:r>
              <a:rPr lang="en-US" sz="9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Brown thrasher</a:t>
            </a:r>
            <a:endParaRPr lang="en-US" sz="9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02949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82</TotalTime>
  <Words>49</Words>
  <Application>Microsoft Office PowerPoint</Application>
  <PresentationFormat>Widescreen</PresentationFormat>
  <Paragraphs>27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6" baseType="lpstr">
      <vt:lpstr>Arial</vt:lpstr>
      <vt:lpstr>Bookman Old Style</vt:lpstr>
      <vt:lpstr>Rockwell</vt:lpstr>
      <vt:lpstr>Times New Roman</vt:lpstr>
      <vt:lpstr>Damask</vt:lpstr>
      <vt:lpstr>Birds</vt:lpstr>
      <vt:lpstr>PowerPoint Presentation</vt:lpstr>
      <vt:lpstr>Bald Eagle</vt:lpstr>
      <vt:lpstr>PowerPoint Presentation</vt:lpstr>
      <vt:lpstr>Blue jay</vt:lpstr>
      <vt:lpstr>PowerPoint Presentation</vt:lpstr>
      <vt:lpstr>Brown pelican</vt:lpstr>
      <vt:lpstr> </vt:lpstr>
      <vt:lpstr>Brown thrasher</vt:lpstr>
      <vt:lpstr>PowerPoint Presentation</vt:lpstr>
      <vt:lpstr>Calliope Hummingbird</vt:lpstr>
      <vt:lpstr>PowerPoint Presentation</vt:lpstr>
      <vt:lpstr>Canada goose</vt:lpstr>
      <vt:lpstr>PowerPoint Presentation</vt:lpstr>
      <vt:lpstr>Cardinal</vt:lpstr>
      <vt:lpstr>PowerPoint Presentation</vt:lpstr>
      <vt:lpstr>Cooper’s hawk</vt:lpstr>
      <vt:lpstr>PowerPoint Presentation</vt:lpstr>
      <vt:lpstr>Crissal’s thrasher</vt:lpstr>
      <vt:lpstr>PowerPoint Presentation</vt:lpstr>
      <vt:lpstr>Eastern bluebird</vt:lpstr>
      <vt:lpstr>PowerPoint Presentation</vt:lpstr>
      <vt:lpstr>Great horned owl</vt:lpstr>
      <vt:lpstr>PowerPoint Presentation</vt:lpstr>
      <vt:lpstr>Great blue heron</vt:lpstr>
      <vt:lpstr>PowerPoint Presentation</vt:lpstr>
      <vt:lpstr>Golden eagle</vt:lpstr>
      <vt:lpstr>PowerPoint Presentation</vt:lpstr>
      <vt:lpstr>kestrel</vt:lpstr>
      <vt:lpstr>PowerPoint Presentation</vt:lpstr>
      <vt:lpstr>Least tern</vt:lpstr>
      <vt:lpstr>PowerPoint Presentation</vt:lpstr>
      <vt:lpstr>Mallard duck</vt:lpstr>
      <vt:lpstr>PowerPoint Presentation</vt:lpstr>
      <vt:lpstr>Mountain bluebird</vt:lpstr>
      <vt:lpstr>PowerPoint Presentation</vt:lpstr>
      <vt:lpstr>osprey</vt:lpstr>
      <vt:lpstr>PowerPoint Presentation</vt:lpstr>
      <vt:lpstr>Purple martin</vt:lpstr>
      <vt:lpstr>PowerPoint Presentation</vt:lpstr>
      <vt:lpstr>quail</vt:lpstr>
      <vt:lpstr>PowerPoint Presentation</vt:lpstr>
      <vt:lpstr>Red-tailed hawk</vt:lpstr>
      <vt:lpstr>PowerPoint Presentation</vt:lpstr>
      <vt:lpstr>ruby-throated hummingbird</vt:lpstr>
      <vt:lpstr>PowerPoint Presentation</vt:lpstr>
      <vt:lpstr>turkey</vt:lpstr>
      <vt:lpstr>PowerPoint Presentation</vt:lpstr>
      <vt:lpstr>White pelican</vt:lpstr>
      <vt:lpstr>PowerPoint Presentation</vt:lpstr>
      <vt:lpstr>Wood duck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Birds</dc:title>
  <dc:creator>jeffrey sartain</dc:creator>
  <cp:lastModifiedBy>Jerry Johnson</cp:lastModifiedBy>
  <cp:revision>17</cp:revision>
  <dcterms:created xsi:type="dcterms:W3CDTF">2015-01-28T04:20:25Z</dcterms:created>
  <dcterms:modified xsi:type="dcterms:W3CDTF">2015-05-13T21:18:38Z</dcterms:modified>
</cp:coreProperties>
</file>